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61" r:id="rId5"/>
    <p:sldId id="262" r:id="rId6"/>
    <p:sldId id="263" r:id="rId7"/>
    <p:sldId id="264" r:id="rId8"/>
    <p:sldId id="265" r:id="rId9"/>
    <p:sldId id="259" r:id="rId10"/>
    <p:sldId id="269" r:id="rId11"/>
    <p:sldId id="266" r:id="rId12"/>
    <p:sldId id="258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09" autoAdjust="0"/>
    <p:restoredTop sz="94660"/>
  </p:normalViewPr>
  <p:slideViewPr>
    <p:cSldViewPr>
      <p:cViewPr>
        <p:scale>
          <a:sx n="66" d="100"/>
          <a:sy n="66" d="100"/>
        </p:scale>
        <p:origin x="-1698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FFB2-4A39-4CFB-83EC-80D20FCEC84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E81D-F51D-4080-9301-DF25C96A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270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FFB2-4A39-4CFB-83EC-80D20FCEC84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E81D-F51D-4080-9301-DF25C96A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29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FFB2-4A39-4CFB-83EC-80D20FCEC84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E81D-F51D-4080-9301-DF25C96A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705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FFB2-4A39-4CFB-83EC-80D20FCEC84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E81D-F51D-4080-9301-DF25C96A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350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FFB2-4A39-4CFB-83EC-80D20FCEC84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E81D-F51D-4080-9301-DF25C96A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409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FFB2-4A39-4CFB-83EC-80D20FCEC84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E81D-F51D-4080-9301-DF25C96A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1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FFB2-4A39-4CFB-83EC-80D20FCEC84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E81D-F51D-4080-9301-DF25C96A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165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FFB2-4A39-4CFB-83EC-80D20FCEC84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E81D-F51D-4080-9301-DF25C96A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154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FFB2-4A39-4CFB-83EC-80D20FCEC84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E81D-F51D-4080-9301-DF25C96A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24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FFB2-4A39-4CFB-83EC-80D20FCEC84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E81D-F51D-4080-9301-DF25C96A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099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FFB2-4A39-4CFB-83EC-80D20FCEC84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E81D-F51D-4080-9301-DF25C96A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052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DFFB2-4A39-4CFB-83EC-80D20FCEC84B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9E81D-F51D-4080-9301-DF25C96A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7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b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b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b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b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bmp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bmp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bmp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bmp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bmp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bmp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bmp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 Cell Ratio Testing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476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Pair Merger Schematic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06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Pair Merger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87905"/>
            <a:ext cx="8229600" cy="3950553"/>
          </a:xfrm>
        </p:spPr>
      </p:pic>
    </p:spTree>
    <p:extLst>
      <p:ext uri="{BB962C8B-B14F-4D97-AF65-F5344CB8AC3E}">
        <p14:creationId xmlns:p14="http://schemas.microsoft.com/office/powerpoint/2010/main" val="214247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Pair</a:t>
            </a:r>
            <a:endParaRPr lang="en-US" dirty="0"/>
          </a:p>
        </p:txBody>
      </p:sp>
      <p:pic>
        <p:nvPicPr>
          <p:cNvPr id="27" name="Content Placeholder 2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87905"/>
            <a:ext cx="8229600" cy="3950553"/>
          </a:xfrm>
        </p:spPr>
      </p:pic>
    </p:spTree>
    <p:extLst>
      <p:ext uri="{BB962C8B-B14F-4D97-AF65-F5344CB8AC3E}">
        <p14:creationId xmlns:p14="http://schemas.microsoft.com/office/powerpoint/2010/main" val="252306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Decoder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87905"/>
            <a:ext cx="8229600" cy="3950553"/>
          </a:xfrm>
        </p:spPr>
      </p:pic>
    </p:spTree>
    <p:extLst>
      <p:ext uri="{BB962C8B-B14F-4D97-AF65-F5344CB8AC3E}">
        <p14:creationId xmlns:p14="http://schemas.microsoft.com/office/powerpoint/2010/main" val="61044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Layout Diagram</a:t>
            </a:r>
            <a:br>
              <a:rPr lang="en-US" dirty="0" smtClean="0"/>
            </a:br>
            <a:r>
              <a:rPr lang="en-US" sz="2200" dirty="0" smtClean="0"/>
              <a:t>(Connections Removed to Reduce Clutter)</a:t>
            </a:r>
            <a:endParaRPr lang="en-US" sz="2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87905"/>
            <a:ext cx="8229600" cy="3950553"/>
          </a:xfrm>
        </p:spPr>
      </p:pic>
    </p:spTree>
    <p:extLst>
      <p:ext uri="{BB962C8B-B14F-4D97-AF65-F5344CB8AC3E}">
        <p14:creationId xmlns:p14="http://schemas.microsoft.com/office/powerpoint/2010/main" val="381384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 Cell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Advantages: Smallest possible area of 6T Bit Cell, Can be mirrored (saves area = can reduce distance between n-wells and p-wells)</a:t>
            </a:r>
            <a:endParaRPr lang="en-US" dirty="0"/>
          </a:p>
        </p:txBody>
      </p:sp>
      <p:pic>
        <p:nvPicPr>
          <p:cNvPr id="5" name="Content Placeholder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9600"/>
            <a:ext cx="8229600" cy="2820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089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2by2 Array of Thin Cell Layout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Advantages: WLs are horizontal, VDD/VSS/BL/BLB are vertical, Mirrored Thin Cells save area and make it easy to add N/P Taps, Easy to Cascade to other 2by2 Arrays</a:t>
            </a:r>
            <a:endParaRPr lang="en-US" dirty="0"/>
          </a:p>
        </p:txBody>
      </p:sp>
      <p:pic>
        <p:nvPicPr>
          <p:cNvPr id="11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82" y="685800"/>
            <a:ext cx="8229600" cy="395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383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Buffers (First </a:t>
            </a:r>
            <a:r>
              <a:rPr lang="en-US" dirty="0" err="1" smtClean="0"/>
              <a:t>Inv</a:t>
            </a:r>
            <a:r>
              <a:rPr lang="en-US" dirty="0" smtClean="0"/>
              <a:t> = Min Size, Second </a:t>
            </a:r>
            <a:r>
              <a:rPr lang="en-US" dirty="0" err="1" smtClean="0"/>
              <a:t>Inv</a:t>
            </a:r>
            <a:r>
              <a:rPr lang="en-US" dirty="0" smtClean="0"/>
              <a:t> = 4x Min)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Advantages: Needs to be thin to have 2 Buffers to be smaller than the width of a Thin cell, Easy to </a:t>
            </a:r>
            <a:r>
              <a:rPr lang="en-US" dirty="0" err="1" smtClean="0"/>
              <a:t>souce</a:t>
            </a:r>
            <a:r>
              <a:rPr lang="en-US" dirty="0" smtClean="0"/>
              <a:t> VDD and VSS, Easily connect inputs and outputs (top and bottom of diagram), Easily N-Tapped, P-Tapped</a:t>
            </a:r>
            <a:endParaRPr lang="en-US" dirty="0"/>
          </a:p>
        </p:txBody>
      </p:sp>
      <p:pic>
        <p:nvPicPr>
          <p:cNvPr id="5" name="Content Placeholder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8600"/>
            <a:ext cx="8229600" cy="395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5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Word Select (1to2 DEMUX) – Sends Data to Column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Advantages: Data comes from top, Address from side (design decision), N-wells together, P-wells together (easy to add N-taps and P-taps), easily mirrored</a:t>
            </a:r>
            <a:endParaRPr lang="en-US" dirty="0"/>
          </a:p>
        </p:txBody>
      </p:sp>
      <p:pic>
        <p:nvPicPr>
          <p:cNvPr id="6" name="Content Placeholder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621" y="228600"/>
            <a:ext cx="7543272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62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TX Gates (4x Min Size) – Disconnects BL Drivers, Avoids Fight between </a:t>
            </a:r>
            <a:r>
              <a:rPr lang="en-US" dirty="0" err="1" smtClean="0"/>
              <a:t>Bitcells</a:t>
            </a:r>
            <a:r>
              <a:rPr lang="en-US" dirty="0" smtClean="0"/>
              <a:t> and BL Drivers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Advantages: Outputs nicely spread apart, Select lines are all tied together and come in from side, Inputs  from top, Outputs on bottom, Easily N-Tapped and P-Tapped from left or right side, Easily mirrored. </a:t>
            </a:r>
            <a:endParaRPr lang="en-US" dirty="0"/>
          </a:p>
        </p:txBody>
      </p:sp>
      <p:pic>
        <p:nvPicPr>
          <p:cNvPr id="5" name="Content Placeholder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04800"/>
            <a:ext cx="8229600" cy="395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56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Precharge</a:t>
            </a:r>
            <a:r>
              <a:rPr lang="en-US" dirty="0" smtClean="0"/>
              <a:t>/BL/BLB Generator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Advantages: Pitched Matched (Made it as thin as possible while fitting it in with rest of circuit), BL/BLB are on the outsides running vertically, Easily P-Tapped, N-Tapped, Thin, PRECH, WRITE, and Data Signals</a:t>
            </a:r>
            <a:endParaRPr lang="en-US" dirty="0"/>
          </a:p>
        </p:txBody>
      </p:sp>
      <p:pic>
        <p:nvPicPr>
          <p:cNvPr id="5" name="Content Placeholder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8600"/>
            <a:ext cx="8229600" cy="395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42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Sense Amp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Advantages: Wanted as short as possible, but width had to be smaller than width of Thin Cell, Similar to Thin Cell by using Cross Coupled Inverter layout, Easily mirrored, Easily P-Tapped, N-Taped</a:t>
            </a:r>
            <a:endParaRPr lang="en-US" dirty="0"/>
          </a:p>
        </p:txBody>
      </p:sp>
      <p:pic>
        <p:nvPicPr>
          <p:cNvPr id="5" name="Content Placeholder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04800"/>
            <a:ext cx="8229600" cy="395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44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SRAM Block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Advantages: Symmetrical, Pitched Match (All separate components fit in nicely), 1 VDD/VSS source for Bit Cell Array, Can be mirrored, Most inputs, Inputs come in from Left and Top side</a:t>
            </a:r>
            <a:endParaRPr lang="en-US" dirty="0"/>
          </a:p>
        </p:txBody>
      </p:sp>
      <p:pic>
        <p:nvPicPr>
          <p:cNvPr id="5" name="Content Placeholder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27" y="381000"/>
            <a:ext cx="8229600" cy="395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93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361</Words>
  <Application>Microsoft Office PowerPoint</Application>
  <PresentationFormat>On-screen Show (4:3)</PresentationFormat>
  <Paragraphs>22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Bit Cell Ratio Testing</vt:lpstr>
      <vt:lpstr>Thin Cell</vt:lpstr>
      <vt:lpstr>2by2 Array of Thin Cell Layout</vt:lpstr>
      <vt:lpstr>Buffers (First Inv = Min Size, Second Inv = 4x Min)</vt:lpstr>
      <vt:lpstr>Word Select (1to2 DEMUX) – Sends Data to Column</vt:lpstr>
      <vt:lpstr>TX Gates (4x Min Size) – Disconnects BL Drivers, Avoids Fight between Bitcells and BL Drivers</vt:lpstr>
      <vt:lpstr>Precharge/BL/BLB Generator</vt:lpstr>
      <vt:lpstr>Sense Amp</vt:lpstr>
      <vt:lpstr>1 SRAM Block</vt:lpstr>
      <vt:lpstr>Block Pair Merger Schematic</vt:lpstr>
      <vt:lpstr>Block Pair Merger</vt:lpstr>
      <vt:lpstr>Block Pair</vt:lpstr>
      <vt:lpstr>Decoder</vt:lpstr>
      <vt:lpstr>Layout Diagram (Connections Removed to Reduce Clutter)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Bit Cell Ratio Testing</dc:title>
  <dc:creator>Jae Park</dc:creator>
  <cp:lastModifiedBy>Jae Park</cp:lastModifiedBy>
  <cp:revision>5</cp:revision>
  <dcterms:created xsi:type="dcterms:W3CDTF">2010-11-30T03:26:48Z</dcterms:created>
  <dcterms:modified xsi:type="dcterms:W3CDTF">2010-11-30T04:14:46Z</dcterms:modified>
</cp:coreProperties>
</file>